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A2EAFF-7611-40A3-83A1-8569063D6377}" type="datetimeFigureOut">
              <a:rPr lang="ru-RU" smtClean="0"/>
              <a:pPr/>
              <a:t>29.10.2024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BCAE86-A8CC-4C34-97DC-B9889B236F3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37191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BCAE86-A8CC-4C34-97DC-B9889B236F32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29.10.2024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29.10.2024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29.10.2024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29.10.2024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29.10.2024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29.10.2024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59632" y="692696"/>
            <a:ext cx="662473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Особенности сопровождения детей с ограниченными возможностями здоровья (ОВЗ) на примере </a:t>
            </a:r>
          </a:p>
          <a:p>
            <a:pPr algn="ctr"/>
            <a:r>
              <a:rPr lang="ru-RU" sz="32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МБДОУ «д.с. «</a:t>
            </a:r>
            <a:r>
              <a:rPr lang="ru-RU" sz="3200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Дюймовочка</a:t>
            </a:r>
            <a:r>
              <a:rPr lang="ru-RU" sz="32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»»</a:t>
            </a:r>
            <a:endParaRPr lang="ru-RU" sz="32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868144" y="4437112"/>
            <a:ext cx="25922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Подготовила : учитель-логопед </a:t>
            </a:r>
          </a:p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Запольская А.В.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95936" y="6093296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Удомля 2024г.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188640"/>
            <a:ext cx="4752528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базе детского сада «</a:t>
            </a:r>
            <a:r>
              <a:rPr lang="ru-RU" sz="1600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Дюймовочка</a:t>
            </a: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 функционирует  </a:t>
            </a:r>
            <a:r>
              <a:rPr lang="ru-RU" sz="1600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Лекотека</a:t>
            </a: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— это служба психологического сопровождения и педагогической помощи для родителей, воспитывающих детей с нарушениями развития. Она создана в рамках федерального проекта «Поддержка семей, имеющих детей», входящего в национальный проект «Образование».</a:t>
            </a:r>
          </a:p>
          <a:p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 </a:t>
            </a:r>
            <a:r>
              <a:rPr lang="ru-RU" sz="1600" b="1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лекотеки</a:t>
            </a: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— обеспечить психолого-педагогическое сопровождение детей от 1 года до 7 лет с нарушениями </a:t>
            </a: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развития.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Основная </a:t>
            </a: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 </a:t>
            </a:r>
            <a:r>
              <a:rPr lang="ru-RU" sz="1600" b="1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лекотеки</a:t>
            </a: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— социализация ребёнка, развитие сенсорных навыков, речи, психологическая помощь родителям детей с ОВЗ. </a:t>
            </a:r>
          </a:p>
          <a:p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Деятельность </a:t>
            </a:r>
            <a:r>
              <a:rPr lang="ru-RU" sz="1600" b="1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лекотеки</a:t>
            </a: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основана на гуманистическом подходе</a:t>
            </a: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с использованием игровых методов и ресурсов осуществления психологической поддержки и развития личности детей, их родителей. </a:t>
            </a:r>
          </a:p>
          <a:p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Формы </a:t>
            </a: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работы с детьми и родителями включают индивидуальные и подгрупповые игровые сеансы, интегрированные занятия и родительские семинары, практикумы и консультации.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Вика &amp; Ника\AppData\Local\Packages\Microsoft.Windows.Photos_8wekyb3d8bbwe\TempState\ShareServiceTempFolder\2024-10-27_11-28-01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2120" y="3789040"/>
            <a:ext cx="2569953" cy="2880320"/>
          </a:xfrm>
          <a:prstGeom prst="rect">
            <a:avLst/>
          </a:prstGeom>
          <a:noFill/>
        </p:spPr>
      </p:pic>
      <p:pic>
        <p:nvPicPr>
          <p:cNvPr id="6" name="Picture 2" descr="C:\Users\Вика &amp; Ника\Desktop\IMG_20220111_1127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620688"/>
            <a:ext cx="1885924" cy="2880320"/>
          </a:xfrm>
          <a:prstGeom prst="rect">
            <a:avLst/>
          </a:prstGeom>
          <a:noFill/>
        </p:spPr>
      </p:pic>
      <p:pic>
        <p:nvPicPr>
          <p:cNvPr id="8" name="Picture 8" descr="C:\Users\Вика &amp; Ника\Downloads\IMG_20231205_120521_62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64288" y="188640"/>
            <a:ext cx="1691680" cy="31344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6" y="1916832"/>
            <a:ext cx="68407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Спасибо за внимание </a:t>
            </a: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55576" y="764704"/>
            <a:ext cx="741682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«Обучающийся с ограниченными возможностями здоровья (ОВЗ) — физическое лицо, имеющее недостатки в физическом и (или) психологическом развитии, подтвержденные </a:t>
            </a:r>
            <a:r>
              <a:rPr lang="ru-RU" sz="2400" b="1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психолого-медико-педагогической</a:t>
            </a: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комиссией и препятствующие получению образования без создания специальных условий».</a:t>
            </a:r>
          </a:p>
          <a:p>
            <a:endParaRPr lang="ru-RU" sz="2400" b="1" dirty="0" smtClean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В Конституции РФ и Федеральном законе РФ «Об образовании в Российской Федерации» от 29.12.2012 г. №273-ФЗ сказано, что дети с проблемами в развитии имеют равные со всеми права на получение качественного образования, без дискриминации.</a:t>
            </a:r>
          </a:p>
          <a:p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404664"/>
            <a:ext cx="792088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Наше   МБДОУ д.с «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Дюймовочка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 насчитывает 208 воспитанников. Среди них 38  детей, которые относятся к категории детей с ОВЗ:</a:t>
            </a:r>
            <a:r>
              <a:rPr lang="ru-RU" sz="2400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endParaRPr lang="ru-RU" dirty="0" smtClean="0"/>
          </a:p>
          <a:p>
            <a:pPr lvl="0">
              <a:buFont typeface="Arial" pitchFamily="34" charset="0"/>
              <a:buChar char="•"/>
            </a:pP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с тяжелыми нарушениями речи;</a:t>
            </a:r>
          </a:p>
          <a:p>
            <a:pPr lvl="0">
              <a:buFont typeface="Arial" pitchFamily="34" charset="0"/>
              <a:buChar char="•"/>
            </a:pP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с нарушением зрения;</a:t>
            </a:r>
          </a:p>
          <a:p>
            <a:pPr lvl="0">
              <a:buFont typeface="Arial" pitchFamily="34" charset="0"/>
              <a:buChar char="•"/>
            </a:pP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с нарушением слуха;</a:t>
            </a:r>
          </a:p>
          <a:p>
            <a:pPr lvl="0">
              <a:buFont typeface="Arial" pitchFamily="34" charset="0"/>
              <a:buChar char="•"/>
            </a:pP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с задержкой психического развития;</a:t>
            </a:r>
          </a:p>
          <a:p>
            <a:pPr lvl="0">
              <a:buFont typeface="Arial" pitchFamily="34" charset="0"/>
              <a:buChar char="•"/>
            </a:pP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с интеллектуальными нарушениями;</a:t>
            </a:r>
          </a:p>
          <a:p>
            <a:pPr lvl="0">
              <a:buFont typeface="Arial" pitchFamily="34" charset="0"/>
              <a:buChar char="•"/>
            </a:pP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с тяжелыми множественными нарушениями развития.</a:t>
            </a:r>
          </a:p>
          <a:p>
            <a:pPr lvl="0"/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260648"/>
            <a:ext cx="820891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Работа осуществляется по адаптированным образовательным программам (АОП), которые разрабатываются по каждой 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нозологической группе воспитанников, и при 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наличии  заключения территориальной психолого-медико-педагогической комиссии (ПМПК) в соответствии с индивидуальными потребностями, возможностями и особенностями воспитанников.  В группах для детей создают особые условия, главные из которых: небольшая наполняемость, регулярные занятия 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 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специалистами (педагог-психолог, учитель-логопед, учитель-дефектолог, тифлопедагог, </a:t>
            </a:r>
            <a:r>
              <a:rPr lang="ru-RU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медсестра-ортоптист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).</a:t>
            </a:r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3" name="Picture 6" descr="C:\Users\Вика &amp; Ника\AppData\Local\Packages\Microsoft.Windows.Photos_8wekyb3d8bbwe\TempState\ShareServiceTempFolder\2024-10-27_11-27-25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4005064"/>
            <a:ext cx="6737573" cy="25968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188640"/>
            <a:ext cx="8136904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детском саду «</a:t>
            </a:r>
            <a:r>
              <a:rPr lang="ru-RU" sz="2000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Дюймовочка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 проводятся различные мероприятия и занятия, направленные на развитие познавательных процессов, моторики, речи и коммуникации у детей с ОВЗ. Воспитатели и специалисты используют разнообразные методы и приёмы работы.</a:t>
            </a:r>
          </a:p>
          <a:p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Кроме того, в детском саду «</a:t>
            </a:r>
            <a:r>
              <a:rPr lang="ru-RU" sz="2000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Дюймовочка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 созданы условия для физического развития детей с ОВЗ. В группах оборудованы спортивные уголки, проводятся занятия по лечебной физкультуре .</a:t>
            </a:r>
          </a:p>
          <a:p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Важным аспектом сопровождения детей с ОВЗ в детском саду «</a:t>
            </a:r>
            <a:r>
              <a:rPr lang="ru-RU" sz="2000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Дюймовочка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 является работа с родителями. Специалисты проводят консультации и тренинги для родителей, обучают их методам и приёмам работы с детьми дома, а также оказывают психологическую поддержку. Таким образом, детский сад «</a:t>
            </a:r>
            <a:r>
              <a:rPr lang="ru-RU" sz="2000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Дюймовочка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 создаёт оптимальные условия для успешного развития и социализации детей с ОВЗ. Благодаря профессионализму педагогов и психологов, дети с ограниченными возможностями здоровья получают качественное образование и возможность адаптироваться к жизни в обществе. </a:t>
            </a:r>
            <a:endParaRPr lang="ru-RU" sz="2000" i="1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99592" y="188640"/>
            <a:ext cx="720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Специфика деятельности учителя – дефектолога</a:t>
            </a:r>
            <a:endParaRPr lang="ru-RU" sz="24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908720"/>
            <a:ext cx="439248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Деятельность учителя-дефектолога связана с работой с детьми, у которых есть различные проблемы в развитии, например, нарушения слуха, зрения, интеллекта, опорно-двигательного аппарата, речи и другие. В его задачи входит анализ уровня развития ребёнка, определение индивидуальных потребностей, создание специальных программ для развития, проведение занятий, обучение основам чтения, математики, развитие коммуникативных и социальных навыков, сотрудничество с родителями и другими специалистами, применение современных методов и 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технологий.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69" name="Picture 1" descr="C:\Users\Вика &amp; Ника\Downloads\kg1TeC04Lx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56867" y="1124744"/>
            <a:ext cx="4000301" cy="43924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-171400"/>
            <a:ext cx="5976664" cy="74481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Специфика деятельности тифлопедагога</a:t>
            </a:r>
          </a:p>
          <a:p>
            <a:endParaRPr lang="ru-RU" sz="2000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Тифлопедагог на своих занятиях в рамках общеобразовательного обучения решает следующие коррекционные задачи: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формирование у детей представлений о своих зрительных возможностях и умений пользоваться нарушенным зрением;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формирование умений получать информацию об окружающем мире с помощью всех сохранных анализаторов;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обучение использованию получаемой поли сенсорной информации в предметно-практической, познавательной и коммуникативной деятельности, в пространственной ориентировке.</a:t>
            </a:r>
          </a:p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  Важнейшая задача, которую тифлопедагог решает на коррекционных занятиях всех видов, - формирование у детей навыков социально-адаптивного поведения. Тифлопедагог проводит специальные коррекционные занятия следующих видов:</a:t>
            </a:r>
          </a:p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развитие зрительного восприятия;</a:t>
            </a:r>
          </a:p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развитие осязания и мелкой моторики;</a:t>
            </a:r>
          </a:p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ориентировка в пространстве;</a:t>
            </a:r>
          </a:p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социально-бытовая ориентировка</a:t>
            </a:r>
            <a:endParaRPr lang="ru-RU" dirty="0" smtClean="0"/>
          </a:p>
          <a:p>
            <a:endParaRPr lang="ru-RU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Вика &amp; Ника\Downloads\hWHcudjEIm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4293096"/>
            <a:ext cx="3168352" cy="2376264"/>
          </a:xfrm>
          <a:prstGeom prst="rect">
            <a:avLst/>
          </a:prstGeom>
          <a:noFill/>
        </p:spPr>
      </p:pic>
      <p:pic>
        <p:nvPicPr>
          <p:cNvPr id="1028" name="Picture 4" descr="C:\Users\Вика &amp; Ника\Downloads\6a159df213_fit-in~1280x800~filters_no_upscale()__f2370_3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2160" y="404664"/>
            <a:ext cx="2808312" cy="37257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764704"/>
            <a:ext cx="3888432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Специфика 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работы психолога с детьми с ограниченными возможностями здоровья (ОВЗ) в детском саду заключается в психологическом сопровождении детей на всех этапах обучения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smtClean="0"/>
              <a:t>Этот сложный процесс взаимодействия нацелен на создание благоприятных условий для развития ребёнка, освоения им навыков и поведения, а также формирования готовности к самостоятельному выбору в жизни. Основные аспекты работы психолога включают диагностику, коррекцию, развитие, профилактику и консультации для воспитателей и родителей.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C:\Users\Вика &amp; Ника\Downloads\-5422573486431394406_1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2" y="836712"/>
            <a:ext cx="4683124" cy="54006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1547664" y="0"/>
            <a:ext cx="612068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Специфика работы  педагога-психолога</a:t>
            </a:r>
          </a:p>
          <a:p>
            <a:endParaRPr lang="ru-RU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908720"/>
            <a:ext cx="4536504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Диагностика речевых нарушений и определение уровня речевого развития каждого ребёнка.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Создание индивидуальной программы коррекционно-развивающей работы, направленной на преодоление речевых недостатков и формирование коммуникативных навыков.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Применение разнообразных методов и форм занятий, способствующих развитию речи, навыков общения и общего психического развития.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Активное взаимодействие с родителями, обучение их методам работы с ребёнком дома.</a:t>
            </a:r>
          </a:p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Создание благоприятных условий для адаптации и обучения детей с ОВЗ, включая создание атмосферы поддержки и понимания, а также включение детей в коллективные занятия.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5122" name="Picture 2" descr="C:\Users\Вика &amp; Ника\Downloads\img_20240201_232610_64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1196752"/>
            <a:ext cx="2016224" cy="2688298"/>
          </a:xfrm>
          <a:prstGeom prst="rect">
            <a:avLst/>
          </a:prstGeom>
          <a:noFill/>
        </p:spPr>
      </p:pic>
      <p:pic>
        <p:nvPicPr>
          <p:cNvPr id="5124" name="Picture 4" descr="C:\Users\Вика &amp; Ника\Downloads\IMG_20221222_101058_45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4005064"/>
            <a:ext cx="3803915" cy="2852936"/>
          </a:xfrm>
          <a:prstGeom prst="rect">
            <a:avLst/>
          </a:prstGeom>
          <a:noFill/>
        </p:spPr>
      </p:pic>
      <p:pic>
        <p:nvPicPr>
          <p:cNvPr id="5126" name="Picture 6" descr="C:\Users\Вика &amp; Ника\Downloads\IMG_20221222_101259_98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4842030" y="1196752"/>
            <a:ext cx="1998222" cy="2664296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827584" y="0"/>
            <a:ext cx="72728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Специфика работы учителя-логопеда в ДОУ с детьми с ограниченными возможностями здоровья (ОВЗ) заключается в следующем: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413</TotalTime>
  <Words>688</Words>
  <Application>Microsoft Office PowerPoint</Application>
  <PresentationFormat>Экран (4:3)</PresentationFormat>
  <Paragraphs>50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Эркер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Вика &amp; Ника</dc:creator>
  <cp:lastModifiedBy>Вика &amp; Ника</cp:lastModifiedBy>
  <cp:revision>47</cp:revision>
  <dcterms:created xsi:type="dcterms:W3CDTF">2024-10-23T15:37:36Z</dcterms:created>
  <dcterms:modified xsi:type="dcterms:W3CDTF">2024-10-29T19:12:26Z</dcterms:modified>
</cp:coreProperties>
</file>