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91" r:id="rId3"/>
    <p:sldId id="296" r:id="rId4"/>
    <p:sldId id="297" r:id="rId5"/>
    <p:sldId id="303" r:id="rId6"/>
    <p:sldId id="299" r:id="rId7"/>
    <p:sldId id="302" r:id="rId8"/>
    <p:sldId id="307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4594" autoAdjust="0"/>
  </p:normalViewPr>
  <p:slideViewPr>
    <p:cSldViewPr>
      <p:cViewPr varScale="1">
        <p:scale>
          <a:sx n="57" d="100"/>
          <a:sy n="57" d="100"/>
        </p:scale>
        <p:origin x="-191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2022" y="5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D6959-298F-4FC3-8B46-244AC704DA0C}" type="datetimeFigureOut">
              <a:rPr lang="ru-RU" smtClean="0"/>
              <a:pPr/>
              <a:t>27.01.2024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E15270-F350-4B15-8F99-EACCFA6B93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1782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15270-F350-4B15-8F99-EACCFA6B9304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09697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15270-F350-4B15-8F99-EACCFA6B9304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714576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15270-F350-4B15-8F99-EACCFA6B930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3161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15270-F350-4B15-8F99-EACCFA6B930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0920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Мои сайты\ProPowerPoint\Шаблоны\В работе\Детский\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628800"/>
            <a:ext cx="7340352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3501008"/>
            <a:ext cx="6400800" cy="12961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ransition spd="slow" advTm="1001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734361F-2545-4251-A669-31E01A8B553B}" type="datetimeFigureOut">
              <a:rPr lang="ru-RU"/>
              <a:pPr>
                <a:defRPr/>
              </a:pPr>
              <a:t>27.01.2024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44C0F8D1-A861-496C-AD32-015367B2F2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1001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82EF9AC-1F14-47A5-8010-07A16DF40B8E}" type="datetimeFigureOut">
              <a:rPr lang="ru-RU"/>
              <a:pPr>
                <a:defRPr/>
              </a:pPr>
              <a:t>27.01.2024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4AD740A2-D734-4813-9CFD-29551AB820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1001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 advTm="1001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3143389-0300-4125-9438-4BF34240806F}" type="datetimeFigureOut">
              <a:rPr lang="ru-RU"/>
              <a:pPr>
                <a:defRPr/>
              </a:pPr>
              <a:t>27.01.2024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0E168299-6A50-4C6E-A791-D90D9D2A5B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1001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18BF8AE-933D-4314-BBA2-F21AD04FDFBB}" type="datetimeFigureOut">
              <a:rPr lang="ru-RU"/>
              <a:pPr>
                <a:defRPr/>
              </a:pPr>
              <a:t>27.01.2024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77CFADE0-E987-44A4-A3C3-B713208E90D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1001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49117B5-D66D-4515-8D58-10C7E55E069A}" type="datetimeFigureOut">
              <a:rPr lang="ru-RU"/>
              <a:pPr>
                <a:defRPr/>
              </a:pPr>
              <a:t>27.01.2024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A732D0F-FD0D-45E8-AAAF-0BC6B97683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1001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C64309F-9A0B-45C1-894C-75A0E14BEA92}" type="datetimeFigureOut">
              <a:rPr lang="ru-RU"/>
              <a:pPr>
                <a:defRPr/>
              </a:pPr>
              <a:t>27.01.2024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1C3F307-9929-42B3-A74C-344F579115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1001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5EBF199-A083-4350-B05A-87FB83D94152}" type="datetimeFigureOut">
              <a:rPr lang="ru-RU"/>
              <a:pPr>
                <a:defRPr/>
              </a:pPr>
              <a:t>27.01.2024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2A7E2B8-C56A-4E7E-8E0B-D001242EE5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1001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EF4FF58-7DD0-486C-AD97-B10EA00038A7}" type="datetimeFigureOut">
              <a:rPr lang="ru-RU"/>
              <a:pPr>
                <a:defRPr/>
              </a:pPr>
              <a:t>27.01.2024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245658E-5497-465F-AD0B-1286D9784B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1001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EACEB05-264B-4ED8-9CBF-03F13EE5F7B4}" type="datetimeFigureOut">
              <a:rPr lang="ru-RU"/>
              <a:pPr>
                <a:defRPr/>
              </a:pPr>
              <a:t>27.01.2024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016162B5-A4BF-4B2D-A3EE-EA46C59989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1001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сайты\ProPowerPoint\Шаблоны\В работе\Детский\Slide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52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547813" y="404813"/>
            <a:ext cx="7416800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547813" y="1600200"/>
            <a:ext cx="74168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9" name="TextBox 2"/>
          <p:cNvSpPr txBox="1">
            <a:spLocks noChangeArrowheads="1"/>
          </p:cNvSpPr>
          <p:nvPr/>
        </p:nvSpPr>
        <p:spPr bwMode="auto">
          <a:xfrm>
            <a:off x="0" y="6524625"/>
            <a:ext cx="1793875" cy="338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1600">
                <a:solidFill>
                  <a:srgbClr val="FFFF00"/>
                </a:solidFill>
                <a:latin typeface="Isadora Cyr " pitchFamily="2" charset="0"/>
              </a:rPr>
              <a:t>ProPowerPoint.Ru</a:t>
            </a:r>
            <a:endParaRPr lang="ru-RU" altLang="ru-RU" sz="1600">
              <a:solidFill>
                <a:srgbClr val="FFFF00"/>
              </a:solidFill>
              <a:latin typeface="Isadora Cyr 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ransition spd="slow" advTm="10010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1619671" y="2348880"/>
            <a:ext cx="7268741" cy="576064"/>
          </a:xfrm>
        </p:spPr>
        <p:txBody>
          <a:bodyPr/>
          <a:lstStyle/>
          <a:p>
            <a:pPr eaLnBrk="1" hangingPunct="1"/>
            <a:r>
              <a:rPr lang="ru-RU" sz="5400" dirty="0" smtClean="0">
                <a:solidFill>
                  <a:schemeClr val="folHlink"/>
                </a:solidFill>
              </a:rPr>
              <a:t>     </a:t>
            </a:r>
            <a:br>
              <a:rPr lang="ru-RU" sz="5400" dirty="0" smtClean="0">
                <a:solidFill>
                  <a:schemeClr val="folHlink"/>
                </a:solidFill>
              </a:rPr>
            </a:br>
            <a:r>
              <a:rPr lang="ru-RU" sz="5400" dirty="0" smtClean="0">
                <a:solidFill>
                  <a:schemeClr val="folHlink"/>
                </a:solidFill>
              </a:rPr>
              <a:t/>
            </a:r>
            <a:br>
              <a:rPr lang="ru-RU" sz="5400" dirty="0" smtClean="0">
                <a:solidFill>
                  <a:schemeClr val="folHlink"/>
                </a:solidFill>
              </a:rPr>
            </a:br>
            <a:r>
              <a:rPr lang="ru-RU" sz="5400" dirty="0" smtClean="0"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Играем в </a:t>
            </a:r>
            <a:br>
              <a:rPr lang="ru-RU" sz="5400" dirty="0" smtClean="0"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dirty="0"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5400" dirty="0" smtClean="0"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ечевой экран»</a:t>
            </a:r>
            <a:r>
              <a:rPr lang="ru-RU" sz="4000" dirty="0" smtClean="0">
                <a:solidFill>
                  <a:schemeClr val="folHlink"/>
                </a:solidFill>
              </a:rPr>
              <a:t/>
            </a:r>
            <a:br>
              <a:rPr lang="ru-RU" sz="4000" dirty="0" smtClean="0">
                <a:solidFill>
                  <a:schemeClr val="folHlink"/>
                </a:solidFill>
              </a:rPr>
            </a:br>
            <a:r>
              <a:rPr lang="ru-RU" sz="4000" dirty="0" smtClean="0">
                <a:solidFill>
                  <a:schemeClr val="folHlink"/>
                </a:solidFill>
              </a:rPr>
              <a:t/>
            </a:r>
            <a:br>
              <a:rPr lang="ru-RU" sz="4000" dirty="0" smtClean="0">
                <a:solidFill>
                  <a:schemeClr val="folHlink"/>
                </a:solidFill>
              </a:rPr>
            </a:br>
            <a:r>
              <a:rPr lang="ru-RU" sz="4000" dirty="0" smtClean="0">
                <a:solidFill>
                  <a:schemeClr val="folHlink"/>
                </a:solidFill>
              </a:rPr>
              <a:t/>
            </a:r>
            <a:br>
              <a:rPr lang="ru-RU" sz="4000" dirty="0" smtClean="0">
                <a:solidFill>
                  <a:schemeClr val="folHlink"/>
                </a:solidFill>
              </a:rPr>
            </a:br>
            <a:r>
              <a:rPr lang="ru-RU" sz="4000" dirty="0" smtClean="0">
                <a:solidFill>
                  <a:schemeClr val="folHlink"/>
                </a:solidFill>
              </a:rPr>
              <a:t>            </a:t>
            </a:r>
            <a:r>
              <a:rPr lang="ru-RU" sz="2400" dirty="0" smtClean="0">
                <a:solidFill>
                  <a:schemeClr val="folHlink"/>
                </a:solidFill>
              </a:rPr>
              <a:t/>
            </a:r>
            <a:br>
              <a:rPr lang="ru-RU" sz="2400" dirty="0" smtClean="0">
                <a:solidFill>
                  <a:schemeClr val="folHlink"/>
                </a:solidFill>
              </a:rPr>
            </a:br>
            <a:r>
              <a:rPr lang="ru-RU" sz="2400" dirty="0" smtClean="0">
                <a:solidFill>
                  <a:schemeClr val="folHlink"/>
                </a:solidFill>
              </a:rPr>
              <a:t>         </a:t>
            </a:r>
            <a:br>
              <a:rPr lang="ru-RU" sz="2400" dirty="0" smtClean="0">
                <a:solidFill>
                  <a:schemeClr val="folHlink"/>
                </a:solidFill>
              </a:rPr>
            </a:br>
            <a:r>
              <a:rPr lang="ru-RU" sz="2400" dirty="0">
                <a:solidFill>
                  <a:schemeClr val="folHlink"/>
                </a:solidFill>
              </a:rPr>
              <a:t/>
            </a:r>
            <a:br>
              <a:rPr lang="ru-RU" sz="2400" dirty="0">
                <a:solidFill>
                  <a:schemeClr val="folHlink"/>
                </a:solidFill>
              </a:rPr>
            </a:br>
            <a:endParaRPr lang="ru-RU" altLang="ru-RU" sz="2400" dirty="0" smtClean="0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4869160"/>
            <a:ext cx="3232794" cy="165618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dirty="0" smtClean="0"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endParaRPr lang="ru-RU" sz="2800" dirty="0" smtClean="0">
              <a:solidFill>
                <a:schemeClr val="fol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4048" y="4077072"/>
            <a:ext cx="413995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МБДОУ д.с комбинированного вида «Дюймовочка»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Группа компенсирующей направленности №1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Воспитатели : Михеева О.В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Учитель-логопед: Запольская А.В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001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1547813" y="404812"/>
            <a:ext cx="7416800" cy="1656035"/>
          </a:xfrm>
        </p:spPr>
        <p:txBody>
          <a:bodyPr/>
          <a:lstStyle/>
          <a:p>
            <a:pPr eaLnBrk="1" hangingPunct="1">
              <a:tabLst>
                <a:tab pos="4121150" algn="l"/>
              </a:tabLst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олифункциональное пособие инновационного характера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«Говорящий экран» 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созданное руками детей, родителей и педагогов.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</a:t>
            </a:r>
            <a:endParaRPr lang="ru-RU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2051720" y="1556792"/>
            <a:ext cx="709228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пособие поможет систематизировать </a:t>
            </a:r>
            <a:b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педагогов и родителей по речевому </a:t>
            </a:r>
            <a:b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детей с ОВЗ  от 5 до 7 лет </a:t>
            </a:r>
            <a:b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</a:rPr>
              <a:t> 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060848"/>
            <a:ext cx="5012048" cy="2621928"/>
          </a:xfrm>
          <a:prstGeom prst="rect">
            <a:avLst/>
          </a:prstGeom>
        </p:spPr>
      </p:pic>
    </p:spTree>
  </p:cSld>
  <p:clrMapOvr>
    <a:masterClrMapping/>
  </p:clrMapOvr>
  <p:transition spd="slow" advTm="1001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1547813" y="404813"/>
            <a:ext cx="7416800" cy="503237"/>
          </a:xfrm>
        </p:spPr>
        <p:txBody>
          <a:bodyPr/>
          <a:lstStyle/>
          <a:p>
            <a:pPr eaLnBrk="1" hangingPunct="1"/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1547814" y="548680"/>
            <a:ext cx="72726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Ценность пособия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«Говорящий экран» 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в том, что сами дети и родители были заинтересованы в его изготовлении: придумывали названия и героев, распределяли буквы, ламинировали, добиваясь конечного продукта…а потом погружались в игру… Поэтому, играя – развивали речевые возможности.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166" y="3284984"/>
            <a:ext cx="2112671" cy="28168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212976"/>
            <a:ext cx="2196752" cy="2929003"/>
          </a:xfrm>
          <a:prstGeom prst="rect">
            <a:avLst/>
          </a:prstGeom>
        </p:spPr>
      </p:pic>
    </p:spTree>
  </p:cSld>
  <p:clrMapOvr>
    <a:masterClrMapping/>
  </p:clrMapOvr>
  <p:transition spd="slow" advTm="1001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4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7030A0"/>
                </a:solidFill>
              </a:rPr>
              <a:t/>
            </a:r>
            <a:br>
              <a:rPr lang="ru-RU" dirty="0">
                <a:solidFill>
                  <a:srgbClr val="7030A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813" y="1052736"/>
            <a:ext cx="7416800" cy="5329014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необходимые условия для совершенствования связной речи, развития воображения, умения применять имеющиеся знания и навыки в игре, взаимодействовать в паре или подгруппе , мотивируя на самоконтроль и взаимоконтроль.</a:t>
            </a:r>
            <a:b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Способствовать совершенствованию структуры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предложений, содействовать активному использованию разных типов предложений – простых 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(нераспространенных и распространённых)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 сложных 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(сложносочинённых и сложноподчинённых)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Упражнять в умении находить и называть слова с заданным звуком.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Побуждать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произносить слова согласно нормам литературного языка, укреплять и развивать артикуляционный и голосовой аппараты 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(чётко и внятно произносить слова и фразы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Стимулировать имеющиеся предпосылки читательской грамотности и речевой активности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0241755"/>
      </p:ext>
    </p:extLst>
  </p:cSld>
  <p:clrMapOvr>
    <a:masterClrMapping/>
  </p:clrMapOvr>
  <p:transition spd="slow" advTm="1001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13" y="404813"/>
            <a:ext cx="7416800" cy="1440011"/>
          </a:xfrm>
        </p:spPr>
        <p:txBody>
          <a:bodyPr/>
          <a:lstStyle/>
          <a:p>
            <a:r>
              <a:rPr lang="ru-RU" sz="2000" dirty="0" smtClean="0">
                <a:solidFill>
                  <a:srgbClr val="7030A0"/>
                </a:solidFill>
              </a:rPr>
              <a:t/>
            </a:r>
            <a:br>
              <a:rPr lang="ru-RU" sz="2000" dirty="0" smtClean="0">
                <a:solidFill>
                  <a:srgbClr val="7030A0"/>
                </a:solidFill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может 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спользоваться  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индивидуальной 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коллективной деятельности дошкольников.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54114" y="3278936"/>
            <a:ext cx="3373670" cy="23776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708920"/>
            <a:ext cx="2710236" cy="33736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17672816"/>
      </p:ext>
    </p:extLst>
  </p:cSld>
  <p:clrMapOvr>
    <a:masterClrMapping/>
  </p:clrMapOvr>
  <p:transition spd="slow" advTm="1001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«Заколдованные картинки»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813" y="2204864"/>
            <a:ext cx="2736155" cy="396044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Воспитанники с удовольствием подбирали  предметные картинки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мнемоквадраты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  описывали изображение.</a:t>
            </a:r>
          </a:p>
          <a:p>
            <a:pPr marL="0" indent="0">
              <a:buNone/>
            </a:pP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36204"/>
            <a:ext cx="3219822" cy="42930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64887428"/>
      </p:ext>
    </p:extLst>
  </p:cSld>
  <p:clrMapOvr>
    <a:masterClrMapping/>
  </p:clrMapOvr>
  <p:transition spd="slow" advTm="1001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9" y="548680"/>
            <a:ext cx="7215524" cy="792088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«Собери цепочку»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813" y="1484784"/>
            <a:ext cx="7416800" cy="4896966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067" y="2060848"/>
            <a:ext cx="2691973" cy="34265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5" y="2074007"/>
            <a:ext cx="2436522" cy="32486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63689" y="5631370"/>
            <a:ext cx="72155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Создание  необходимых условий для   формирования предпосылок читательской грамотности.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066692111"/>
      </p:ext>
    </p:extLst>
  </p:cSld>
  <p:clrMapOvr>
    <a:masterClrMapping/>
  </p:clrMapOvr>
  <p:transition spd="slow" advTm="1001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«Волшебная сказка»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556793"/>
            <a:ext cx="3420517" cy="41764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52120" y="1628801"/>
            <a:ext cx="2691511" cy="41044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5696" y="5938095"/>
            <a:ext cx="71289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Погружение детьми в царство заколдованных слов.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65536144"/>
      </p:ext>
    </p:extLst>
  </p:cSld>
  <p:clrMapOvr>
    <a:masterClrMapping/>
  </p:clrMapOvr>
  <p:transition spd="slow" advTm="10010">
    <p:fade/>
  </p:transition>
</p:sld>
</file>

<file path=ppt/theme/theme1.xml><?xml version="1.0" encoding="utf-8"?>
<a:theme xmlns:a="http://schemas.openxmlformats.org/drawingml/2006/main" name="Fonarik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фонарик</Template>
  <TotalTime>1113</TotalTime>
  <Words>116</Words>
  <Application>Microsoft Office PowerPoint</Application>
  <PresentationFormat>Экран (4:3)</PresentationFormat>
  <Paragraphs>27</Paragraphs>
  <Slides>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Fonarik</vt:lpstr>
      <vt:lpstr>       Играем в  «Речевой экран»                           </vt:lpstr>
      <vt:lpstr> Полифункциональное пособие инновационного характера «Говорящий экран»  созданное руками детей, родителей и педагогов.   </vt:lpstr>
      <vt:lpstr>  </vt:lpstr>
      <vt:lpstr>Задачи: </vt:lpstr>
      <vt:lpstr>  Пособие может использоваться  для  индивидуальной и коллективной деятельности дошкольников. </vt:lpstr>
      <vt:lpstr>«Заколдованные картинки»</vt:lpstr>
      <vt:lpstr>«Собери цепочку» </vt:lpstr>
      <vt:lpstr>«Волшебная сказка»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№ 10</dc:title>
  <dc:subject>Фонарик</dc:subject>
  <dc:creator>Михеевна</dc:creator>
  <dc:description>http://propowerpoint.ru - Бесплатные шаблоны для презентаций. Полезные советы и уроки PowerPoint .</dc:description>
  <cp:lastModifiedBy>Вика &amp; Ника</cp:lastModifiedBy>
  <cp:revision>77</cp:revision>
  <dcterms:created xsi:type="dcterms:W3CDTF">2018-05-22T12:37:00Z</dcterms:created>
  <dcterms:modified xsi:type="dcterms:W3CDTF">2024-01-27T14:16:19Z</dcterms:modified>
</cp:coreProperties>
</file>