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806F4-1C53-4892-AE5D-BD45F383C58E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AE0F7-CBD0-4A2F-BFDF-A9E74FA52B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806F4-1C53-4892-AE5D-BD45F383C58E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AE0F7-CBD0-4A2F-BFDF-A9E74FA52B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806F4-1C53-4892-AE5D-BD45F383C58E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AE0F7-CBD0-4A2F-BFDF-A9E74FA52B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806F4-1C53-4892-AE5D-BD45F383C58E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AE0F7-CBD0-4A2F-BFDF-A9E74FA52B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806F4-1C53-4892-AE5D-BD45F383C58E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AE0F7-CBD0-4A2F-BFDF-A9E74FA52B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806F4-1C53-4892-AE5D-BD45F383C58E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AE0F7-CBD0-4A2F-BFDF-A9E74FA52B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806F4-1C53-4892-AE5D-BD45F383C58E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AE0F7-CBD0-4A2F-BFDF-A9E74FA52B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806F4-1C53-4892-AE5D-BD45F383C58E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AE0F7-CBD0-4A2F-BFDF-A9E74FA52B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806F4-1C53-4892-AE5D-BD45F383C58E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AE0F7-CBD0-4A2F-BFDF-A9E74FA52B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806F4-1C53-4892-AE5D-BD45F383C58E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AE0F7-CBD0-4A2F-BFDF-A9E74FA52B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806F4-1C53-4892-AE5D-BD45F383C58E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0DAE0F7-CBD0-4A2F-BFDF-A9E74FA52B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DB806F4-1C53-4892-AE5D-BD45F383C58E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0DAE0F7-CBD0-4A2F-BFDF-A9E74FA52BEB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25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5119" y="2967335"/>
            <a:ext cx="8193782" cy="38472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Проект:</a:t>
            </a:r>
          </a:p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«Птицы – наши друзья»</a:t>
            </a:r>
          </a:p>
          <a:p>
            <a:pPr algn="ctr"/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ru-RU" sz="5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                                                        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99792" y="4941167"/>
            <a:ext cx="5010726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Подготовила воспитатель:                            Николаева Юлия Викторовна                           МБДОУ детский сад комбинированного вида «</a:t>
            </a:r>
            <a:r>
              <a:rPr lang="ru-RU" sz="2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Дюймовочка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»</a:t>
            </a:r>
            <a:endParaRPr lang="ru-RU" sz="2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121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clipartbest.com/cliparts/bcy/Ezy/bcyEzyygi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0" name="Picture 2" descr="http://dg53.mycdn.me/image?t=3&amp;bid=770444471859&amp;id=770444471859&amp;plc=WEB&amp;tkn=*9h2cR8cK8I23ZZfOOo9146Eq_S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585" y="368256"/>
            <a:ext cx="3249598" cy="5777063"/>
          </a:xfrm>
          <a:prstGeom prst="rect">
            <a:avLst/>
          </a:prstGeom>
          <a:noFill/>
        </p:spPr>
      </p:pic>
      <p:pic>
        <p:nvPicPr>
          <p:cNvPr id="22534" name="Picture 6" descr="http://dg53.mycdn.me/image?t=3&amp;bid=770444412979&amp;id=770444412979&amp;plc=WEB&amp;tkn=*lSy_vSmrYrKsbWBmkFPg5UvCxK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404664"/>
            <a:ext cx="3492388" cy="56966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clipartbest.com/cliparts/bcy/Ezy/bcyEzyygi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4" name="Picture 2" descr="http://dg53.mycdn.me/image?t=3&amp;bid=770444423219&amp;id=770444423219&amp;plc=WEB&amp;tkn=*JSH-PAf-pVmmcjU0zQPiC9EG1CU"/>
          <p:cNvPicPr>
            <a:picLocks noChangeAspect="1" noChangeArrowheads="1"/>
          </p:cNvPicPr>
          <p:nvPr/>
        </p:nvPicPr>
        <p:blipFill>
          <a:blip r:embed="rId3" cstate="print"/>
          <a:srcRect l="-554" r="8858"/>
          <a:stretch>
            <a:fillRect/>
          </a:stretch>
        </p:blipFill>
        <p:spPr bwMode="auto">
          <a:xfrm>
            <a:off x="221049" y="548680"/>
            <a:ext cx="5047471" cy="3096344"/>
          </a:xfrm>
          <a:prstGeom prst="rect">
            <a:avLst/>
          </a:prstGeom>
          <a:noFill/>
        </p:spPr>
      </p:pic>
      <p:pic>
        <p:nvPicPr>
          <p:cNvPr id="23556" name="Picture 4" descr="http://dg53.mycdn.me/image?t=3&amp;bid=770595171123&amp;id=770595171123&amp;plc=WEB&amp;tkn=*Xi2skDx4fRo4Ijy_6wDQlP_5Uj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861048"/>
            <a:ext cx="5040560" cy="2732094"/>
          </a:xfrm>
          <a:prstGeom prst="rect">
            <a:avLst/>
          </a:prstGeom>
          <a:noFill/>
        </p:spPr>
      </p:pic>
      <p:pic>
        <p:nvPicPr>
          <p:cNvPr id="23558" name="Picture 6" descr="http://dg53.mycdn.me/image?t=3&amp;bid=770595182387&amp;id=770595182387&amp;plc=WEB&amp;tkn=*-cvGUaAbw6eovnR0nBq7LP5MkHI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620688"/>
            <a:ext cx="3037838" cy="54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clipartbest.com/cliparts/bcy/Ezy/bcyEzyygi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8" name="Picture 2" descr="http://dg53.mycdn.me/image?t=3&amp;bid=770595191091&amp;id=770595191091&amp;plc=WEB&amp;tkn=*Db9rP1E7FFdu96rS43nUx1cDbu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1" y="260648"/>
            <a:ext cx="5832648" cy="3280864"/>
          </a:xfrm>
          <a:prstGeom prst="rect">
            <a:avLst/>
          </a:prstGeom>
          <a:noFill/>
        </p:spPr>
      </p:pic>
      <p:pic>
        <p:nvPicPr>
          <p:cNvPr id="4" name="Picture 6" descr="http://dg53.mycdn.me/image?t=3&amp;bid=770595182387&amp;id=770595182387&amp;plc=WEB&amp;tkn=*-cvGUaAbw6eovnR0nBq7LP5MkH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4817277" y="2463643"/>
            <a:ext cx="3037838" cy="54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clipartbest.com/cliparts/bcy/Ezy/bcyEzyygi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http://dg53.mycdn.me/image?t=3&amp;bid=770792050483&amp;id=770792050483&amp;plc=WEB&amp;tkn=*x9yAAyXbjLICcmTLU7cFpQR07QQ"/>
          <p:cNvPicPr>
            <a:picLocks noChangeAspect="1" noChangeArrowheads="1"/>
          </p:cNvPicPr>
          <p:nvPr/>
        </p:nvPicPr>
        <p:blipFill>
          <a:blip r:embed="rId3" cstate="print"/>
          <a:srcRect l="10796" r="8858"/>
          <a:stretch>
            <a:fillRect/>
          </a:stretch>
        </p:blipFill>
        <p:spPr bwMode="auto">
          <a:xfrm>
            <a:off x="179512" y="404664"/>
            <a:ext cx="5052933" cy="3537620"/>
          </a:xfrm>
          <a:prstGeom prst="rect">
            <a:avLst/>
          </a:prstGeom>
          <a:noFill/>
        </p:spPr>
      </p:pic>
      <p:pic>
        <p:nvPicPr>
          <p:cNvPr id="25606" name="Picture 6" descr="http://dg53.mycdn.me/image?t=3&amp;bid=770792045107&amp;id=770792045107&amp;plc=WEB&amp;tkn=*14GaH26VyxGxMi7RYQ1-vaDD3Ho"/>
          <p:cNvPicPr>
            <a:picLocks noChangeAspect="1" noChangeArrowheads="1"/>
          </p:cNvPicPr>
          <p:nvPr/>
        </p:nvPicPr>
        <p:blipFill>
          <a:blip r:embed="rId4" cstate="print"/>
          <a:srcRect t="18824"/>
          <a:stretch>
            <a:fillRect/>
          </a:stretch>
        </p:blipFill>
        <p:spPr bwMode="auto">
          <a:xfrm>
            <a:off x="5436096" y="1556792"/>
            <a:ext cx="3361874" cy="46762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clipartbest.com/cliparts/bcy/Ezy/bcyEzyygi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лилиния 2"/>
          <p:cNvSpPr/>
          <p:nvPr/>
        </p:nvSpPr>
        <p:spPr>
          <a:xfrm>
            <a:off x="381852" y="1988841"/>
            <a:ext cx="8380306" cy="830997"/>
          </a:xfrm>
          <a:custGeom>
            <a:avLst/>
            <a:gdLst>
              <a:gd name="connsiteX0" fmla="*/ 0 w 9404434"/>
              <a:gd name="connsiteY0" fmla="*/ 0 h 923330"/>
              <a:gd name="connsiteX1" fmla="*/ 9404434 w 9404434"/>
              <a:gd name="connsiteY1" fmla="*/ 0 h 923330"/>
              <a:gd name="connsiteX2" fmla="*/ 9404434 w 9404434"/>
              <a:gd name="connsiteY2" fmla="*/ 923330 h 923330"/>
              <a:gd name="connsiteX3" fmla="*/ 0 w 9404434"/>
              <a:gd name="connsiteY3" fmla="*/ 923330 h 923330"/>
              <a:gd name="connsiteX4" fmla="*/ 0 w 9404434"/>
              <a:gd name="connsiteY4" fmla="*/ 0 h 923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04434" h="923330">
                <a:moveTo>
                  <a:pt x="0" y="0"/>
                </a:moveTo>
                <a:lnTo>
                  <a:pt x="9404434" y="0"/>
                </a:lnTo>
                <a:lnTo>
                  <a:pt x="9404434" y="923330"/>
                </a:lnTo>
                <a:lnTo>
                  <a:pt x="0" y="92333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Спасибо за внимание!</a:t>
            </a:r>
            <a:endParaRPr lang="ru-RU" sz="48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clipartbest.com/cliparts/bcy/Ezy/bcyEzyygi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938" y="1047565"/>
            <a:ext cx="6334125" cy="4078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80445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clipartbest.com/cliparts/bcy/Ezy/bcyEzyygi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67744" y="404664"/>
            <a:ext cx="518457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Задачи: </a:t>
            </a:r>
            <a:br>
              <a:rPr lang="ru-RU" sz="2800" dirty="0"/>
            </a:br>
            <a:r>
              <a:rPr lang="ru-RU" sz="2800" dirty="0" smtClean="0"/>
              <a:t>- </a:t>
            </a:r>
            <a:r>
              <a:rPr lang="ru-RU" sz="2400" dirty="0" smtClean="0"/>
              <a:t>провести </a:t>
            </a:r>
            <a:r>
              <a:rPr lang="ru-RU" sz="2400" dirty="0"/>
              <a:t>наблюдения за птицами нашего края осенью и зимой; </a:t>
            </a:r>
            <a:br>
              <a:rPr lang="ru-RU" sz="2400" dirty="0"/>
            </a:br>
            <a:endParaRPr lang="ru-RU" sz="2400" dirty="0" smtClean="0"/>
          </a:p>
          <a:p>
            <a:r>
              <a:rPr lang="ru-RU" sz="2400" dirty="0" smtClean="0"/>
              <a:t>- развивать </a:t>
            </a:r>
            <a:r>
              <a:rPr lang="ru-RU" sz="2400" dirty="0"/>
              <a:t>познавательный интерес и любознательность в процессе наблюдений за повадками птиц;</a:t>
            </a:r>
            <a:br>
              <a:rPr lang="ru-RU" sz="2400" dirty="0"/>
            </a:br>
            <a:endParaRPr lang="ru-RU" sz="2400" dirty="0" smtClean="0"/>
          </a:p>
          <a:p>
            <a:r>
              <a:rPr lang="ru-RU" sz="2400" dirty="0" smtClean="0"/>
              <a:t>- вызвать </a:t>
            </a:r>
            <a:r>
              <a:rPr lang="ru-RU" sz="2400" dirty="0"/>
              <a:t>желание помочь крылатым друзьям в зимнее время года;</a:t>
            </a:r>
            <a:br>
              <a:rPr lang="ru-RU" sz="2400" dirty="0"/>
            </a:br>
            <a:endParaRPr lang="ru-RU" sz="2400" dirty="0" smtClean="0"/>
          </a:p>
          <a:p>
            <a:r>
              <a:rPr lang="ru-RU" sz="2400" dirty="0" smtClean="0"/>
              <a:t>- воспитывать </a:t>
            </a:r>
            <a:r>
              <a:rPr lang="ru-RU" sz="2400" dirty="0"/>
              <a:t>заботливое отношение к птицам.</a:t>
            </a:r>
            <a:br>
              <a:rPr lang="ru-RU" sz="2400" dirty="0"/>
            </a:b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343358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clipartbest.com/cliparts/bcy/Ezy/bcyEzyygi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75" y="-9939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87624" y="1052736"/>
            <a:ext cx="6336704" cy="36522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Этапы реализации проекта </a:t>
            </a:r>
          </a:p>
          <a:p>
            <a:r>
              <a:rPr lang="ru-RU" sz="2800" dirty="0" smtClean="0"/>
              <a:t>«Птицы – наши друзья!»</a:t>
            </a:r>
            <a:r>
              <a:rPr lang="ru-RU" sz="3200" dirty="0" smtClean="0"/>
              <a:t>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effectLst/>
                <a:latin typeface="Times New Roman"/>
                <a:ea typeface="Calibri"/>
                <a:cs typeface="Times New Roman"/>
              </a:rPr>
              <a:t> 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u="sng" dirty="0" smtClean="0">
                <a:effectLst/>
                <a:latin typeface="Times New Roman"/>
                <a:ea typeface="Calibri"/>
                <a:cs typeface="Times New Roman"/>
              </a:rPr>
              <a:t>1) Подготовительный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Tx/>
              <a:buChar char="-"/>
            </a:pPr>
            <a:r>
              <a:rPr lang="ru-RU" sz="2400" dirty="0" smtClean="0">
                <a:effectLst/>
                <a:latin typeface="Times New Roman"/>
                <a:ea typeface="Calibri"/>
                <a:cs typeface="Times New Roman"/>
              </a:rPr>
              <a:t>проведение занятия «Птицы зимой»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effectLst/>
                <a:latin typeface="Times New Roman"/>
                <a:ea typeface="Calibri"/>
                <a:cs typeface="Times New Roman"/>
              </a:rPr>
              <a:t>-   подбор художественной литературы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effectLst/>
                <a:latin typeface="Times New Roman"/>
                <a:ea typeface="Calibri"/>
                <a:cs typeface="Times New Roman"/>
              </a:rPr>
              <a:t>-   беседа «Меню для птиц»</a:t>
            </a:r>
            <a:endParaRPr lang="ru-RU" sz="2400" dirty="0" smtClean="0"/>
          </a:p>
        </p:txBody>
      </p:sp>
    </p:spTree>
    <p:extLst>
      <p:ext uri="{BB962C8B-B14F-4D97-AF65-F5344CB8AC3E}">
        <p14:creationId xmlns="" xmlns:p14="http://schemas.microsoft.com/office/powerpoint/2010/main" val="32496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clipartbest.com/cliparts/bcy/Ezy/bcyEzyygi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86000" y="1055786"/>
            <a:ext cx="4572000" cy="389696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effectLst/>
                <a:latin typeface="Times New Roman"/>
                <a:ea typeface="Calibri"/>
                <a:cs typeface="Times New Roman"/>
              </a:rPr>
              <a:t>2</a:t>
            </a:r>
            <a:r>
              <a:rPr lang="ru-RU" sz="2400" u="sng" dirty="0" smtClean="0">
                <a:effectLst/>
                <a:latin typeface="Times New Roman"/>
                <a:ea typeface="Calibri"/>
                <a:cs typeface="Times New Roman"/>
              </a:rPr>
              <a:t>) Реализация проекта: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Практическая часть: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- Связь с другими видами деятельности: игровая, продуктивная, коммуникативная (беседы, чтение художественной литературы)</a:t>
            </a:r>
            <a:endParaRPr lang="ru-RU" dirty="0"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- Изготовление кормушек и развешивание     на участке</a:t>
            </a:r>
            <a:endParaRPr lang="ru-RU" sz="1400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- Релаксация (прослушивание звуков пения и щебетания птиц).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83985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clipartbest.com/cliparts/bcy/Ezy/bcyEzyygi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980728"/>
            <a:ext cx="5958408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Заключительный этап</a:t>
            </a:r>
          </a:p>
          <a:p>
            <a:endParaRPr lang="ru-RU" dirty="0"/>
          </a:p>
          <a:p>
            <a:r>
              <a:rPr lang="ru-RU" dirty="0" smtClean="0"/>
              <a:t>Выставка творческих работ детей по теме проекта.</a:t>
            </a:r>
          </a:p>
          <a:p>
            <a:endParaRPr lang="ru-RU" dirty="0" smtClean="0"/>
          </a:p>
          <a:p>
            <a:r>
              <a:rPr lang="ru-RU" dirty="0" smtClean="0"/>
              <a:t>-  Изготовление и развешивание кормушек (дети-родители-воспитатели).</a:t>
            </a:r>
          </a:p>
          <a:p>
            <a:r>
              <a:rPr lang="ru-RU" dirty="0" smtClean="0"/>
              <a:t> </a:t>
            </a:r>
          </a:p>
          <a:p>
            <a:r>
              <a:rPr lang="ru-RU" dirty="0" smtClean="0"/>
              <a:t>- Беседа «Зимующие птицы».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4750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clipartbest.com/cliparts/bcy/Ezy/bcyEzyygi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8" y="-1611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:\юля работа\юля фото\IMG_20150128_0921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628800"/>
            <a:ext cx="5040560" cy="33978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юля работа\юля фото\IMG_20150128_0921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8680" y="-29334640"/>
            <a:ext cx="3442883" cy="61206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40" y="0"/>
            <a:ext cx="3438525" cy="5580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56614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clipartbest.com/cliparts/bcy/Ezy/bcyEzyygi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юля работа\юля фото\IMG_20150128_0919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2" y="188648"/>
            <a:ext cx="4681728" cy="2633472"/>
          </a:xfrm>
          <a:prstGeom prst="rect">
            <a:avLst/>
          </a:prstGeom>
          <a:noFill/>
        </p:spPr>
      </p:pic>
      <p:pic>
        <p:nvPicPr>
          <p:cNvPr id="1027" name="Picture 3" descr="D:\юля работа\юля фото\IMG_20150128_0920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3068960"/>
            <a:ext cx="6344705" cy="35688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clipartbest.com/cliparts/bcy/Ezy/bcyEzyygi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16632"/>
            <a:ext cx="4131459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 descr="http://dg53.mycdn.me/image?t=3&amp;bid=770401430835&amp;id=770401430835&amp;plc=WEB&amp;tkn=*j4JTlJ5ZZMeDPh5upVozs_a8Cno"/>
          <p:cNvPicPr>
            <a:picLocks noChangeAspect="1" noChangeArrowheads="1"/>
          </p:cNvPicPr>
          <p:nvPr/>
        </p:nvPicPr>
        <p:blipFill>
          <a:blip r:embed="rId4" cstate="print"/>
          <a:srcRect l="277" r="14672"/>
          <a:stretch>
            <a:fillRect/>
          </a:stretch>
        </p:blipFill>
        <p:spPr bwMode="auto">
          <a:xfrm>
            <a:off x="4012102" y="3140968"/>
            <a:ext cx="4966949" cy="32849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76</TotalTime>
  <Words>128</Words>
  <Application>Microsoft Office PowerPoint</Application>
  <PresentationFormat>Экран (4:3)</PresentationFormat>
  <Paragraphs>30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игорь</dc:creator>
  <cp:lastModifiedBy>Magicscreen</cp:lastModifiedBy>
  <cp:revision>10</cp:revision>
  <dcterms:created xsi:type="dcterms:W3CDTF">2016-01-30T15:56:09Z</dcterms:created>
  <dcterms:modified xsi:type="dcterms:W3CDTF">2025-01-28T08:12:27Z</dcterms:modified>
</cp:coreProperties>
</file>