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7" r:id="rId5"/>
    <p:sldId id="259" r:id="rId6"/>
    <p:sldId id="263" r:id="rId7"/>
    <p:sldId id="261" r:id="rId8"/>
    <p:sldId id="260" r:id="rId9"/>
    <p:sldId id="265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1795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233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591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0668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301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50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090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157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02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180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92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2E8482-8EC6-468B-BE8E-668115936D48}" type="datetimeFigureOut">
              <a:rPr lang="ru-RU" smtClean="0"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9B57B5-5521-40E6-B246-783F1627FF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837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 smtClean="0">
                <a:latin typeface="Candara Light" panose="020E0502030303020204" pitchFamily="34" charset="0"/>
                <a:cs typeface="Arial" panose="020B0604020202020204" pitchFamily="34" charset="0"/>
              </a:rPr>
              <a:t>Играя развиваемся</a:t>
            </a:r>
            <a:br>
              <a:rPr lang="ru-RU" i="1" dirty="0" smtClean="0">
                <a:latin typeface="Candara Light" panose="020E0502030303020204" pitchFamily="34" charset="0"/>
                <a:cs typeface="Arial" panose="020B0604020202020204" pitchFamily="34" charset="0"/>
              </a:rPr>
            </a:br>
            <a:r>
              <a:rPr lang="ru-RU" i="1" dirty="0" smtClean="0">
                <a:latin typeface="Candara Light" panose="020E0502030303020204" pitchFamily="34" charset="0"/>
                <a:cs typeface="Arial" panose="020B0604020202020204" pitchFamily="34" charset="0"/>
              </a:rPr>
              <a:t>в первой младшей группе №3 </a:t>
            </a:r>
            <a:endParaRPr lang="ru-RU" i="1" dirty="0">
              <a:latin typeface="Candara Light" panose="020E0502030303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4505324"/>
            <a:ext cx="9144000" cy="752475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ru-RU" dirty="0" smtClean="0">
                <a:latin typeface="Candara Light" panose="020E0502030303020204" pitchFamily="34" charset="0"/>
              </a:rPr>
              <a:t>Подготовили: </a:t>
            </a:r>
            <a:r>
              <a:rPr lang="ru-RU" dirty="0" err="1" smtClean="0">
                <a:latin typeface="Candara Light" panose="020E0502030303020204" pitchFamily="34" charset="0"/>
              </a:rPr>
              <a:t>Кергет</a:t>
            </a:r>
            <a:r>
              <a:rPr lang="ru-RU" dirty="0" smtClean="0">
                <a:latin typeface="Candara Light" panose="020E0502030303020204" pitchFamily="34" charset="0"/>
              </a:rPr>
              <a:t> А.А.</a:t>
            </a:r>
          </a:p>
          <a:p>
            <a:pPr algn="r"/>
            <a:r>
              <a:rPr lang="ru-RU" dirty="0" smtClean="0">
                <a:latin typeface="Candara Light" panose="020E0502030303020204" pitchFamily="34" charset="0"/>
              </a:rPr>
              <a:t>Вахрушева В.А.</a:t>
            </a:r>
            <a:endParaRPr lang="ru-RU" dirty="0">
              <a:latin typeface="Candara Light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29983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028" y="3632851"/>
            <a:ext cx="4764214" cy="32251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2583" y="102208"/>
            <a:ext cx="4410891" cy="33081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500" y="3566175"/>
            <a:ext cx="4300199" cy="322514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01" y="271055"/>
            <a:ext cx="3200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ПОДВИЖНАЯ ИГРА «МЯЧ В КРУГУ»  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Цель: Совершенствовать навык отталкивания мяча, учить ориентироваться в пространстве, развивать фиксацию взора, активизировать прослеживающую функцию глаза.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    </a:t>
            </a:r>
            <a:r>
              <a:rPr lang="ru-RU" i="1" dirty="0"/>
              <a:t>          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234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99" y="3114675"/>
            <a:ext cx="4991102" cy="37433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424" y="-1"/>
            <a:ext cx="3990975" cy="2993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75" y="1297780"/>
            <a:ext cx="4521200" cy="3390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19075" y="180975"/>
            <a:ext cx="24003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«У кормушки</a:t>
            </a:r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Цель: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Дать детям элементарное представление о кормушках для птиц. Формировать доброе отношение к птицам, желание заботиться о них. Активизировать словарный запас (кормушка, зернышки,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корм)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664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380" y="0"/>
            <a:ext cx="4720045" cy="35400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739" y="3540034"/>
            <a:ext cx="4408261" cy="33061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3376" y="400049"/>
            <a:ext cx="340994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Игра: «Накорми свинку</a:t>
            </a:r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Цель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: создать условия для развития у детей познавательного интереса через совместную игровую деятельность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ru-R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Обучающие задачи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Создать условия для активизации речи. Продолжать работу по обогащению словаря детей прилагательными обозначающими величину, размер и цвет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предметов.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Развивать желание играть вместе с воспитателем в игры простого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содержания.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306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575" y="2324100"/>
            <a:ext cx="3400425" cy="45339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932" y="-1"/>
            <a:ext cx="4406900" cy="33051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932" y="3543301"/>
            <a:ext cx="4419598" cy="33146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75" y="266700"/>
            <a:ext cx="36671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Формирование предпосылок к сюжетно-ролевым играм.</a:t>
            </a:r>
          </a:p>
          <a:p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Сюжетно-ролевая игра: «Угостим кукол чаем»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Цель: дать детям представление об окружающих предметах-чайной посуде.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Задачи: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-расширять представление детей о посуде;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-закреплять умение выделять цвет предметов, группировать предметы по сенсорному признаку (цвету);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-развивать речь, расширить словарный запас;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56074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100" y="4763"/>
            <a:ext cx="4429124" cy="332184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1" y="3333751"/>
            <a:ext cx="4698999" cy="352424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675" y="352424"/>
            <a:ext cx="287655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Дидактическая игра «Собери пирамидку»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– средство знакомства дошкольников младшей группы с основными понятиями величины объектов. Дети учатся сравнивать, видеть разницу между большим и маленьким, их индивидуальный словарь расширяется соответствующими терминами. Игра развивает внимательность, эмоциональную отзывчивость и приспособленность к коллективной деятельности, повышает познавательный интерес.</a:t>
            </a:r>
            <a:b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4545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9576" y="0"/>
            <a:ext cx="4713515" cy="353513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091" y="2512788"/>
            <a:ext cx="3258909" cy="434521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1476" y="333375"/>
            <a:ext cx="38481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Дидактическая игра: «Веселые </a:t>
            </a:r>
            <a:r>
              <a:rPr lang="ru-RU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шнурочки</a:t>
            </a:r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</a:t>
            </a:r>
          </a:p>
          <a:p>
            <a:r>
              <a:rPr lang="ru-R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Цель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формировать умение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 шнуровать предмет</a:t>
            </a:r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(вдевать и выдергивать шнурок в отверстиях с определенной стороны, воспитывать у детей способность контролировать свои движения 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(уровень развития крупной и мелкой моторики рук)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ru-R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Задачи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:</a:t>
            </a:r>
          </a:p>
          <a:p>
            <a:r>
              <a:rPr lang="ru-R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Образовательные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: формировать умение манипулировать предметом и шнурком.</a:t>
            </a:r>
          </a:p>
          <a:p>
            <a:r>
              <a:rPr lang="ru-R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Развивающие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: развивать сенсомоторную координацию, мелкую моторику рук;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формировать навыки 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шнуровки,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закреплять цвета шнурков</a:t>
            </a:r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ru-RU" i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(зеленый, </a:t>
            </a:r>
            <a:r>
              <a:rPr lang="ru-RU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синий, желтый)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ru-RU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Воспитательные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: воспитывать усидчивость, самостоятельность.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93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9940" y="-1"/>
            <a:ext cx="4457700" cy="33432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697" y="3343274"/>
            <a:ext cx="4686303" cy="35147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850" y="333375"/>
            <a:ext cx="3286125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Дидактическая игра: «</a:t>
            </a:r>
            <a:r>
              <a:rPr lang="ru-RU" b="1" dirty="0" err="1" smtClean="0">
                <a:latin typeface="Calibri Light" panose="020F0302020204030204" pitchFamily="34" charset="0"/>
                <a:cs typeface="Calibri Light" panose="020F0302020204030204" pitchFamily="34" charset="0"/>
              </a:rPr>
              <a:t>Сортер</a:t>
            </a:r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</a:t>
            </a:r>
          </a:p>
          <a:p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Цель: формировать у ребенка навыки 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логически мыслить. Путем сортирования деталей малыши не только мыслят, но и подключают аналитические умения, память, цветосочетание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 Активизирует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способности к сравнению, анализу, классификации, сортировке, помогает устанавливать причинно-следственные связи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;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развивает память – ребенок запоминает, что чему соответствует, также на память влияет одновременное воздействие на зрение и осязание, тактильные ощущения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;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формирует техническое мышление, конструкторские навыки;</a:t>
            </a:r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688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012" y="0"/>
            <a:ext cx="4682763" cy="35120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4175" y="3621678"/>
            <a:ext cx="4315096" cy="32363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8124" y="257176"/>
            <a:ext cx="4533901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Театрализованное развлечение </a:t>
            </a:r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по </a:t>
            </a:r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сказке «Теремок</a:t>
            </a:r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»</a:t>
            </a:r>
          </a:p>
          <a:p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Цель: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 Формирование положительных эмоций в процессе совместной театрализованной деятельности.</a:t>
            </a:r>
          </a:p>
          <a:p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Формировать знания о лесных животных.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Вызвать эмоциональный отклик, доставить радость.</a:t>
            </a:r>
          </a:p>
          <a:p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Развивающие: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 Формировать двигательные умения и навыки через вовлечение детей в танцевальную  деятельность- умения  детей выполнять элементарные, ритмические движения: хлопать, топать, выставлять ногу на пятку.</a:t>
            </a:r>
          </a:p>
          <a:p>
            <a:r>
              <a:rPr lang="ru-RU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Воспитательные:</a:t>
            </a:r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-Способствовать воспитанию интереса к русским народным сказкам, формированию положительных взаимоотношений между детьми, вызывать положительные эмоции при общении с героями сказки, закрепить правила вежливости, побуждать к добрым поступкам, побуждать к добрым поступкам.</a:t>
            </a:r>
          </a:p>
          <a:p>
            <a:endParaRPr lang="ru-RU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35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9772" y="0"/>
            <a:ext cx="4738553" cy="35539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774" y="3553915"/>
            <a:ext cx="4405447" cy="33040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0975" y="200025"/>
            <a:ext cx="309562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Музыкальная игра «Веселые погремушки» 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Цель: познакомить детей с музыкально – шумовым инструментом – погремушкой.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Задачи: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Приучать детей правильно держать погремушку;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Прислушиваться к звучанию погремушки и других музыкальных инструментов (бубен, колокольчик);</a:t>
            </a:r>
          </a:p>
          <a:p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- </a:t>
            </a:r>
            <a:r>
              <a:rPr lang="ru-RU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Упражнять в умениях  </a:t>
            </a:r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передавать характер музыки движением с предметом;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4280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0"/>
            <a:ext cx="4641669" cy="348125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6549" y="3427979"/>
            <a:ext cx="4573361" cy="343002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1001" y="0"/>
            <a:ext cx="4267200" cy="7294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16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Игры в уголке  уединения и релаксации</a:t>
            </a:r>
            <a:endParaRPr lang="ru-RU" sz="1600" dirty="0" smtClean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Для формирования психологической стабильности ребенка, его эмоциональной разгрузки в нашей </a:t>
            </a:r>
            <a:r>
              <a:rPr lang="ru-RU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группе создан центр уединения и релаксации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. Он напоминает небольшой </a:t>
            </a:r>
            <a:r>
              <a:rPr lang="ru-RU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домик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 с прозрачными шторками, что позволяет нам видеть чем занимается ребенок. Шторы легко раздвигаются и задвигаются детьми. Когда дети играют в </a:t>
            </a:r>
            <a:r>
              <a:rPr lang="ru-RU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домике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, шторы почти всегда закрыты - это создает у них еще большее ощущение комфорта.</a:t>
            </a:r>
          </a:p>
          <a:p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Наш </a:t>
            </a:r>
            <a:r>
              <a:rPr lang="ru-RU" sz="16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маленький домик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 является незаменимым помощником, облегчающим процесс адаптации детей. Здесь ребенок может отвлечься от событий, </a:t>
            </a:r>
            <a:r>
              <a:rPr lang="ru-RU" sz="16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сопряженных со стрессом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: расставание с родителями, привыкание к новому коллективу, распорядку дня</a:t>
            </a: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Наш домик наполнен 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мягкими </a:t>
            </a:r>
            <a:r>
              <a:rPr lang="ru-RU" sz="1600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подушками 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на которые ребенок может лечь, отдохнуть, успокоиться или заняться чем-нибудь интересным (рассмотреть книги с красочными иллюстрациями, альбомы с фантиками, открытками, </a:t>
            </a:r>
            <a:r>
              <a:rPr lang="ru-RU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календариками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с изображением домашних животных - любимцев детворы, послушать спокойную классическую музыку, звуки природы, </a:t>
            </a:r>
            <a:r>
              <a:rPr lang="ru-RU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потешки</a:t>
            </a:r>
            <a:r>
              <a:rPr lang="ru-RU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5586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298</Words>
  <Application>Microsoft Office PowerPoint</Application>
  <PresentationFormat>Широкоэкранный</PresentationFormat>
  <Paragraphs>50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Candara Light</vt:lpstr>
      <vt:lpstr>Тема Office</vt:lpstr>
      <vt:lpstr>Играя развиваемся в первой младшей группе №3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11</cp:revision>
  <dcterms:created xsi:type="dcterms:W3CDTF">2022-11-23T10:29:29Z</dcterms:created>
  <dcterms:modified xsi:type="dcterms:W3CDTF">2022-11-28T07:10:37Z</dcterms:modified>
</cp:coreProperties>
</file>