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0.jpg" ContentType="image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287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477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21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7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873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627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756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84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8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992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690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4E1AC-44A8-455C-82A7-D9E2CAE6E55C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157A1-B426-4D26-AFDE-902E76D57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4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pn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26.jpg"/><Relationship Id="rId9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42.png"/><Relationship Id="rId5" Type="http://schemas.openxmlformats.org/officeDocument/2006/relationships/image" Target="../media/image37.jpeg"/><Relationship Id="rId10" Type="http://schemas.openxmlformats.org/officeDocument/2006/relationships/image" Target="../media/image41.png"/><Relationship Id="rId4" Type="http://schemas.openxmlformats.org/officeDocument/2006/relationships/image" Target="../media/image36.jpeg"/><Relationship Id="rId9" Type="http://schemas.openxmlformats.org/officeDocument/2006/relationships/image" Target="../media/image4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jpeg"/><Relationship Id="rId7" Type="http://schemas.openxmlformats.org/officeDocument/2006/relationships/image" Target="../media/image4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jpeg"/><Relationship Id="rId9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75.jpg"/><Relationship Id="rId4" Type="http://schemas.openxmlformats.org/officeDocument/2006/relationships/image" Target="../media/image7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85174" y="579678"/>
            <a:ext cx="26132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Адаптация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14473" y="1270793"/>
            <a:ext cx="531505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i="1" dirty="0">
                <a:solidFill>
                  <a:schemeClr val="accent3">
                    <a:lumMod val="75000"/>
                  </a:schemeClr>
                </a:solidFill>
              </a:rPr>
              <a:t>первая младшая группа № 6</a:t>
            </a: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</a:t>
            </a:r>
            <a:r>
              <a:rPr lang="ru-RU" sz="2400" b="1" i="1" dirty="0">
                <a:solidFill>
                  <a:schemeClr val="accent3">
                    <a:lumMod val="75000"/>
                  </a:schemeClr>
                </a:solidFill>
              </a:rPr>
              <a:t>«Кувшинка»</a:t>
            </a:r>
          </a:p>
          <a:p>
            <a:endParaRPr lang="ru-RU" sz="2000" b="1" i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2000" b="1" i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i="1" u="sng" dirty="0">
                <a:solidFill>
                  <a:schemeClr val="accent3">
                    <a:lumMod val="50000"/>
                  </a:schemeClr>
                </a:solidFill>
              </a:rPr>
              <a:t>Воспитатели:</a:t>
            </a:r>
          </a:p>
          <a:p>
            <a:r>
              <a:rPr lang="ru-RU" sz="2000" i="1" u="sng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Булина Н. А.. </a:t>
            </a:r>
          </a:p>
          <a:p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Самойлова С. Г.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3532">
            <a:off x="3334678" y="4780707"/>
            <a:ext cx="367362" cy="4168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42060">
            <a:off x="1173194" y="2067915"/>
            <a:ext cx="432093" cy="4104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21446">
            <a:off x="2098205" y="2663154"/>
            <a:ext cx="457668" cy="4576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48" y="4082154"/>
            <a:ext cx="430145" cy="43014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25" y="4267265"/>
            <a:ext cx="3223086" cy="2564222"/>
          </a:xfrm>
          <a:prstGeom prst="rect">
            <a:avLst/>
          </a:prstGeom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13084" y="5719795"/>
            <a:ext cx="662111" cy="1472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671" y="6030819"/>
            <a:ext cx="2370845" cy="780761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4511" y="5776126"/>
            <a:ext cx="922435" cy="119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80296" flipV="1">
            <a:off x="2349903" y="5319443"/>
            <a:ext cx="789766" cy="50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98699" y="4915007"/>
            <a:ext cx="1107211" cy="1780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9183">
            <a:off x="7376616" y="847268"/>
            <a:ext cx="748185" cy="748185"/>
          </a:xfrm>
          <a:prstGeom prst="rect">
            <a:avLst/>
          </a:prstGeom>
        </p:spPr>
      </p:pic>
      <p:pic>
        <p:nvPicPr>
          <p:cNvPr id="25" name="Рисунок 24" descr="Green_Spring_Tree_PNG_Clipart_Pictur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67291" y="3712652"/>
            <a:ext cx="1624266" cy="2436422"/>
          </a:xfrm>
          <a:prstGeom prst="rect">
            <a:avLst/>
          </a:prstGeom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19145" y="4470664"/>
            <a:ext cx="1530350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D7590E-6E8B-5BE3-0B45-919DE6B360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84" y="6030819"/>
            <a:ext cx="2370845" cy="7807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8D46BA-32EC-2F8C-4A0E-EE458A1701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5831" y="6265593"/>
            <a:ext cx="1780373" cy="5180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A0CDEF-61F0-7391-3DE1-AA5419970E1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578" y="4497627"/>
            <a:ext cx="2102845" cy="22859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1788B5-F50E-B5F6-F871-23E222EEA8F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87262" y="6268216"/>
            <a:ext cx="1182189" cy="5669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8CDAB9-18D4-CB8B-9D09-C85804D6C3E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8505793" y="6179892"/>
            <a:ext cx="590708" cy="659367"/>
          </a:xfrm>
          <a:prstGeom prst="rect">
            <a:avLst/>
          </a:prstGeom>
        </p:spPr>
      </p:pic>
      <p:pic>
        <p:nvPicPr>
          <p:cNvPr id="15" name="Рисунок 14" descr="14594701.png">
            <a:extLst>
              <a:ext uri="{FF2B5EF4-FFF2-40B4-BE49-F238E27FC236}">
                <a16:creationId xmlns:a16="http://schemas.microsoft.com/office/drawing/2014/main" id="{E55CC34B-F8E3-3ECD-C1D9-96D83C13E19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" y="1750"/>
            <a:ext cx="9126554" cy="687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1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3AAADB-9A45-63C1-25AD-DF70B3B49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28" y="20772"/>
            <a:ext cx="3820722" cy="29470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A3C286-5656-B199-0A2E-8AF7BBA97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523006"/>
            <a:ext cx="2149917" cy="333499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7AD5BB4-EA04-5912-44B3-289C205E27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82" y="117037"/>
            <a:ext cx="2031954" cy="28508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A0B6AB-E424-98D3-992A-6F3A7E883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28" y="4117550"/>
            <a:ext cx="3311374" cy="27114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C7247B-DAFA-AD4D-86A1-BABBB457FD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-1"/>
            <a:ext cx="2172635" cy="331601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F06E95A-D440-BBAA-8E4F-191D4B3965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8520" y="-1"/>
            <a:ext cx="9361040" cy="69800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C8586E-A4DF-C1C1-0C21-EF026EB4A5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11642" y="3956483"/>
            <a:ext cx="3316020" cy="24870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B03AE-A5DA-97CD-3160-C865DA23424F}"/>
              </a:ext>
            </a:extLst>
          </p:cNvPr>
          <p:cNvSpPr txBox="1"/>
          <p:nvPr/>
        </p:nvSpPr>
        <p:spPr>
          <a:xfrm>
            <a:off x="2045895" y="3081040"/>
            <a:ext cx="4902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Рисование в соавторстве </a:t>
            </a:r>
            <a:r>
              <a:rPr lang="ru-RU" b="1" dirty="0">
                <a:solidFill>
                  <a:srgbClr val="FF0000"/>
                </a:solidFill>
              </a:rPr>
              <a:t>«Кораблик на воде»</a:t>
            </a:r>
          </a:p>
          <a:p>
            <a:r>
              <a:rPr lang="ru-RU" dirty="0">
                <a:solidFill>
                  <a:srgbClr val="FF0000"/>
                </a:solidFill>
              </a:rPr>
              <a:t>                             и спонтанная</a:t>
            </a:r>
          </a:p>
          <a:p>
            <a:r>
              <a:rPr lang="ru-RU" dirty="0">
                <a:solidFill>
                  <a:srgbClr val="FF0000"/>
                </a:solidFill>
              </a:rPr>
              <a:t>          исследовательская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3448026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E59E7A-9951-1B5E-C5B4-9994A88065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43" y="2224878"/>
            <a:ext cx="2787774" cy="37170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6166B75-4953-C2A8-FE73-1ACCA02137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96029" y="3782760"/>
            <a:ext cx="3480193" cy="26101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CF870B7-CF91-4E7F-6F97-979252020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48" y="212922"/>
            <a:ext cx="2576592" cy="342899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F9ADC1-7B7E-1EA8-D7F6-65027BD37A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23206" y="3853866"/>
            <a:ext cx="3398929" cy="254919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2BF4975-5E65-5DC8-7957-256159CF8D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862" y="77441"/>
            <a:ext cx="2610143" cy="358441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8D53C41-0991-AB09-EE54-C65D1C2669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-21990" y="-24587"/>
            <a:ext cx="9187979" cy="690717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55499B9-2B60-814A-A851-D4C13F6FB8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35762" y="310189"/>
            <a:ext cx="3652030" cy="31188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0D7B5D-57F5-7A65-A874-05DA0C954937}"/>
              </a:ext>
            </a:extLst>
          </p:cNvPr>
          <p:cNvSpPr txBox="1"/>
          <p:nvPr/>
        </p:nvSpPr>
        <p:spPr>
          <a:xfrm>
            <a:off x="2743679" y="5947636"/>
            <a:ext cx="3893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                     Финал!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«Чаепитие и праздник у куклы»</a:t>
            </a:r>
          </a:p>
        </p:txBody>
      </p:sp>
    </p:spTree>
    <p:extLst>
      <p:ext uri="{BB962C8B-B14F-4D97-AF65-F5344CB8AC3E}">
        <p14:creationId xmlns:p14="http://schemas.microsoft.com/office/powerpoint/2010/main" val="45424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014409-1D5D-234C-921E-34C9A66B79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38" y="3245048"/>
            <a:ext cx="2170220" cy="28936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913EB-1C6B-EFDC-519F-D00DDE486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371" y="0"/>
            <a:ext cx="2291753" cy="30679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349372-26FB-5DFD-DF6D-FE47117241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69926" y="890057"/>
            <a:ext cx="2820918" cy="21156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715620-B2A1-52B7-AC82-E8DE3A1796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7999" y="4069253"/>
            <a:ext cx="2581443" cy="193608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477D57-BD3D-E23D-B469-2B16595741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6" y="-19875"/>
            <a:ext cx="1955075" cy="295932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1135B2-3D79-5597-6EEA-15A8A2B167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238" y="3727336"/>
            <a:ext cx="1825523" cy="243403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B7D52C7-190E-857E-A5FD-DEF240942E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9875"/>
            <a:ext cx="9147705" cy="68703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0FB8A2-52D6-058C-A4A3-3A0598092D00}"/>
              </a:ext>
            </a:extLst>
          </p:cNvPr>
          <p:cNvSpPr txBox="1"/>
          <p:nvPr/>
        </p:nvSpPr>
        <p:spPr>
          <a:xfrm>
            <a:off x="2836630" y="104459"/>
            <a:ext cx="3230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Просто забавные моменты.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49D931-C696-1041-A690-33B241B376A0}"/>
              </a:ext>
            </a:extLst>
          </p:cNvPr>
          <p:cNvSpPr txBox="1"/>
          <p:nvPr/>
        </p:nvSpPr>
        <p:spPr>
          <a:xfrm>
            <a:off x="2999284" y="3332886"/>
            <a:ext cx="3068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А я говорю: ещё пей чай!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5C5D16-BCE9-978A-4D63-10567C752E1F}"/>
              </a:ext>
            </a:extLst>
          </p:cNvPr>
          <p:cNvSpPr txBox="1"/>
          <p:nvPr/>
        </p:nvSpPr>
        <p:spPr>
          <a:xfrm>
            <a:off x="491019" y="2875716"/>
            <a:ext cx="2735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Ку-ку! А я здесь!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4021B3-13CB-6903-77FC-C60FF720BABF}"/>
              </a:ext>
            </a:extLst>
          </p:cNvPr>
          <p:cNvSpPr txBox="1"/>
          <p:nvPr/>
        </p:nvSpPr>
        <p:spPr>
          <a:xfrm>
            <a:off x="158450" y="6087505"/>
            <a:ext cx="3821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Чем больше угощения, </a:t>
            </a:r>
          </a:p>
          <a:p>
            <a:r>
              <a:rPr lang="ru-RU" dirty="0"/>
              <a:t>         тем лучше!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EA084E-3722-F64B-458A-34733A6220CD}"/>
              </a:ext>
            </a:extLst>
          </p:cNvPr>
          <p:cNvSpPr txBox="1"/>
          <p:nvPr/>
        </p:nvSpPr>
        <p:spPr>
          <a:xfrm>
            <a:off x="6735093" y="6376372"/>
            <a:ext cx="2478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 я ещё и так могу!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62E8ED-F047-2071-3708-3FB17D4BE4F5}"/>
              </a:ext>
            </a:extLst>
          </p:cNvPr>
          <p:cNvSpPr txBox="1"/>
          <p:nvPr/>
        </p:nvSpPr>
        <p:spPr>
          <a:xfrm>
            <a:off x="6348816" y="3051885"/>
            <a:ext cx="2248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Да где там эта вода? </a:t>
            </a:r>
          </a:p>
          <a:p>
            <a:r>
              <a:rPr lang="ru-RU" dirty="0"/>
              <a:t> Всё равно достану!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BBB1E0-E3D1-F0DC-5A2F-7DC32CBA840B}"/>
              </a:ext>
            </a:extLst>
          </p:cNvPr>
          <p:cNvSpPr txBox="1"/>
          <p:nvPr/>
        </p:nvSpPr>
        <p:spPr>
          <a:xfrm flipH="1">
            <a:off x="2728032" y="6119827"/>
            <a:ext cx="3695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 почему кораблик не плывёт, если  на него дуют аж три тётеньки?</a:t>
            </a:r>
          </a:p>
        </p:txBody>
      </p:sp>
    </p:spTree>
    <p:extLst>
      <p:ext uri="{BB962C8B-B14F-4D97-AF65-F5344CB8AC3E}">
        <p14:creationId xmlns:p14="http://schemas.microsoft.com/office/powerpoint/2010/main" val="3965292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3DB466-2517-E5A0-77AE-AE5AEA9A28F9}"/>
              </a:ext>
            </a:extLst>
          </p:cNvPr>
          <p:cNvSpPr txBox="1"/>
          <p:nvPr/>
        </p:nvSpPr>
        <p:spPr>
          <a:xfrm>
            <a:off x="199617" y="890559"/>
            <a:ext cx="8744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Этим летом наши любимые выпускники ушли в школу. Да, расставаться было грустно…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95B3DD-81C4-468A-0348-B740D3D709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810" y="1336403"/>
            <a:ext cx="5706380" cy="37685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866F40-1181-DE62-AC74-DE75AF2B3271}"/>
              </a:ext>
            </a:extLst>
          </p:cNvPr>
          <p:cNvSpPr txBox="1"/>
          <p:nvPr/>
        </p:nvSpPr>
        <p:spPr>
          <a:xfrm>
            <a:off x="0" y="5182401"/>
            <a:ext cx="1027732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                                        </a:t>
            </a:r>
            <a:r>
              <a:rPr lang="ru-RU" sz="2000" dirty="0"/>
              <a:t>Но впереди нас ожидали новые встречи!</a:t>
            </a:r>
          </a:p>
          <a:p>
            <a:r>
              <a:rPr lang="ru-RU" dirty="0"/>
              <a:t>   И вот к нам пришли двухлетние малыши – трогательные, беспомощные, забавные …</a:t>
            </a:r>
          </a:p>
          <a:p>
            <a:r>
              <a:rPr lang="ru-RU" dirty="0"/>
              <a:t>   Для того, чтобы поближе познакомиться с ребятками и помочь им освоиться в новой </a:t>
            </a:r>
          </a:p>
          <a:p>
            <a:r>
              <a:rPr lang="ru-RU" dirty="0"/>
              <a:t>      для них реальности, мы провели для мам и детей серию адаптационных занятий.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A5B814-85D2-5210-2101-269D454F99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244" y="1502050"/>
            <a:ext cx="1004661" cy="9644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9526BB-484E-4672-D659-A4E1127007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038" y="116877"/>
            <a:ext cx="1601924" cy="8504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58F652A-6383-FBD1-5515-62EFBD359B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42" y="3277696"/>
            <a:ext cx="1132023" cy="10935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E4DDADB-EDFE-8F54-B0F8-B8E2B09186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96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4BBF9C-C044-71FF-BB2A-E469465067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491" y="2636912"/>
            <a:ext cx="2316423" cy="30885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F935B1-9084-E35E-61B6-F27CD3F678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90" y="3429000"/>
            <a:ext cx="2204266" cy="34012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2B6461-325B-FCDB-8C1F-2E42FEC8AF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671" y="3263563"/>
            <a:ext cx="2569778" cy="359443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76A428E-D4D1-DBAB-359E-8C62FFCF17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9216"/>
            <a:ext cx="4045294" cy="29696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1FF1AA6-AA63-A9E2-9E08-541701950D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972" y="89216"/>
            <a:ext cx="4302500" cy="29255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D68846E-FF34-5EBF-1A26-FC88956AAC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0" y="27706"/>
            <a:ext cx="9142780" cy="68903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D0CF2C-A6CF-7DC5-65EC-1B8C65C1BC84}"/>
              </a:ext>
            </a:extLst>
          </p:cNvPr>
          <p:cNvSpPr txBox="1"/>
          <p:nvPr/>
        </p:nvSpPr>
        <p:spPr>
          <a:xfrm flipH="1">
            <a:off x="2009230" y="5725475"/>
            <a:ext cx="47345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            </a:t>
            </a:r>
            <a:r>
              <a:rPr lang="ru-RU" b="1" dirty="0">
                <a:solidFill>
                  <a:srgbClr val="FF0000"/>
                </a:solidFill>
              </a:rPr>
              <a:t>Первые встречи и первое занятие </a:t>
            </a:r>
          </a:p>
          <a:p>
            <a:r>
              <a:rPr lang="ru-RU" b="1" dirty="0">
                <a:solidFill>
                  <a:srgbClr val="FF0000"/>
                </a:solidFill>
              </a:rPr>
              <a:t> в виде развлечения под общим названием     </a:t>
            </a:r>
          </a:p>
          <a:p>
            <a:r>
              <a:rPr lang="ru-RU" sz="2000" dirty="0">
                <a:solidFill>
                  <a:srgbClr val="FF0000"/>
                </a:solidFill>
              </a:rPr>
              <a:t>                  </a:t>
            </a:r>
            <a:r>
              <a:rPr lang="ru-RU" sz="2000" b="1" dirty="0">
                <a:solidFill>
                  <a:srgbClr val="FF0000"/>
                </a:solidFill>
              </a:rPr>
              <a:t>«Воздушные шары».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556CBD-B865-FCBB-0190-9F908EBF40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626" y="102525"/>
            <a:ext cx="733996" cy="11848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6334DC-6EB2-0C07-DC75-48E7C54D1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2" y="3014717"/>
            <a:ext cx="2878889" cy="124244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6D18C2A-9D19-8763-FEAA-29A923678D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0152" y="2888580"/>
            <a:ext cx="3029470" cy="12375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0747A44-4EBB-CA8F-66EF-DBB481BF98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872" y="71437"/>
            <a:ext cx="731583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11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6470B3-A94D-15B8-35E7-D77F267E8B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60"/>
            <a:ext cx="3540412" cy="28901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EC3E61D-B415-3300-18BD-9D854E0D5D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912" y="4276710"/>
            <a:ext cx="3133031" cy="235290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1553154-FDF7-28B2-EB4E-00E2BBBC7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295" y="18060"/>
            <a:ext cx="3971855" cy="29788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99DCE50-FC03-8620-FEFB-BA25A3394E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5613"/>
            <a:ext cx="3260948" cy="244571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770AD8D-6526-DC4C-1536-D54727DB07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18870"/>
            <a:ext cx="9278414" cy="6958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2D0A39-32B5-7C5B-0C34-9F7E20F0B9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025" y="2910705"/>
            <a:ext cx="2722208" cy="37189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569E99-2132-6F60-16EA-6AA86D26F2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737" y="1772816"/>
            <a:ext cx="1345701" cy="9240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5FC9500-8079-7259-740F-E8E5697B2D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54620" y="3350323"/>
            <a:ext cx="897560" cy="134971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417879D-A472-F270-1655-D67B5800A23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0126" y="282440"/>
            <a:ext cx="1116455" cy="92852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11AB47-3808-D5B6-6868-3257C1E20B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6729" y="3287697"/>
            <a:ext cx="1725318" cy="11461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F0DBD0-620D-C1AD-5218-7C49BEFAC72A}"/>
              </a:ext>
            </a:extLst>
          </p:cNvPr>
          <p:cNvSpPr txBox="1"/>
          <p:nvPr/>
        </p:nvSpPr>
        <p:spPr>
          <a:xfrm>
            <a:off x="312885" y="3174252"/>
            <a:ext cx="2242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Второе занятие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9C31D0-FAED-8CC0-8141-6FCBD7DFDBB7}"/>
              </a:ext>
            </a:extLst>
          </p:cNvPr>
          <p:cNvSpPr txBox="1"/>
          <p:nvPr/>
        </p:nvSpPr>
        <p:spPr>
          <a:xfrm>
            <a:off x="5772603" y="3081918"/>
            <a:ext cx="3793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              Конструирование </a:t>
            </a:r>
          </a:p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«</a:t>
            </a:r>
            <a:r>
              <a:rPr lang="ru-RU" sz="1600" b="1" dirty="0">
                <a:solidFill>
                  <a:srgbClr val="FF0000"/>
                </a:solidFill>
              </a:rPr>
              <a:t>Построим башенку для Петушка»</a:t>
            </a:r>
          </a:p>
        </p:txBody>
      </p:sp>
    </p:spTree>
    <p:extLst>
      <p:ext uri="{BB962C8B-B14F-4D97-AF65-F5344CB8AC3E}">
        <p14:creationId xmlns:p14="http://schemas.microsoft.com/office/powerpoint/2010/main" val="1435256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64F928-B75B-6F83-AF8A-C4DC6F0DE4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292" y="4017750"/>
            <a:ext cx="3691235" cy="28402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65F960-E0A1-299C-8B55-CF2ACFB0CA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7" y="3240360"/>
            <a:ext cx="2374077" cy="36176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C153D5-573A-7165-2AC3-084994D571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36" y="208300"/>
            <a:ext cx="2053422" cy="290528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51A375F-4CE3-FE08-2D7C-04F2B69001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509" y="43661"/>
            <a:ext cx="2374077" cy="319669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B002A74-5E05-CAE8-98BB-B645054A39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887" y="3178366"/>
            <a:ext cx="2493326" cy="365009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830B841-BD19-DD44-BA58-340CD8DBF5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31" y="188903"/>
            <a:ext cx="2043133" cy="313291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22B0D1A-5169-00E2-A97E-9BA713768D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468B62-88DB-7638-3834-56B4C9AAF071}"/>
              </a:ext>
            </a:extLst>
          </p:cNvPr>
          <p:cNvSpPr txBox="1"/>
          <p:nvPr/>
        </p:nvSpPr>
        <p:spPr>
          <a:xfrm>
            <a:off x="2990297" y="3284021"/>
            <a:ext cx="306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         Лепка из песка «Угощение для цыплят»</a:t>
            </a:r>
          </a:p>
        </p:txBody>
      </p:sp>
    </p:spTree>
    <p:extLst>
      <p:ext uri="{BB962C8B-B14F-4D97-AF65-F5344CB8AC3E}">
        <p14:creationId xmlns:p14="http://schemas.microsoft.com/office/powerpoint/2010/main" val="2042609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DA4BAA-072C-09D1-BA04-72246C08D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64" y="3075158"/>
            <a:ext cx="2296272" cy="32372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E788D3-BA9B-F3F3-501B-871850DFFC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98359"/>
            <a:ext cx="2601136" cy="38350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841D0C-EF3A-327C-5CCB-62865ACCC2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213" y="2998358"/>
            <a:ext cx="2664563" cy="38401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DC7809-D21E-BE2D-0F46-8FCE1A3443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08" y="249768"/>
            <a:ext cx="3691277" cy="271619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767DEE-4931-823B-803E-462A92B0CA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9045"/>
            <a:ext cx="3574728" cy="274134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C685EDA-9CFE-E0C8-4539-652890BD82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56798"/>
            <a:ext cx="9144000" cy="69147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678F73-18CB-1DBF-06CF-3F4F354D1020}"/>
              </a:ext>
            </a:extLst>
          </p:cNvPr>
          <p:cNvSpPr txBox="1"/>
          <p:nvPr/>
        </p:nvSpPr>
        <p:spPr>
          <a:xfrm>
            <a:off x="2159732" y="6274034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Конструирование «Дорожка для зайчика»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C66DBC-C684-38EC-1440-DBDC975A75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0" y="2117672"/>
            <a:ext cx="957486" cy="9574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F1A501-4B52-0195-98B3-56C8E5A7F7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7708171" y="1968084"/>
            <a:ext cx="1325605" cy="125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63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A23B46-5669-CB3B-7382-6F9D9F281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88690" y="3550182"/>
            <a:ext cx="3730725" cy="27980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B381E6-2265-528E-3367-D2621E101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8977" y="3847408"/>
            <a:ext cx="3368474" cy="25658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F16E3A-9777-66CD-B2A6-73519413EA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30621" y="3576682"/>
            <a:ext cx="3700438" cy="27753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D07C01-CF35-9C11-1E8C-E9E961C2AA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9417" y="389846"/>
            <a:ext cx="3044960" cy="22837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8D0593-C1DF-C7D2-E787-EBDCB157E8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81377" y="449790"/>
            <a:ext cx="3044957" cy="228371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553038A-F903-9129-7B67-DAF6494372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718" y="-9699"/>
            <a:ext cx="3483457" cy="269038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4AEC73C-9E5E-DC5C-562A-697E3FEE63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1395" y="-30337"/>
            <a:ext cx="9398216" cy="69483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F6D72A-564D-CA92-1BB7-C14D23CDDB6E}"/>
              </a:ext>
            </a:extLst>
          </p:cNvPr>
          <p:cNvSpPr txBox="1"/>
          <p:nvPr/>
        </p:nvSpPr>
        <p:spPr>
          <a:xfrm>
            <a:off x="2482005" y="2658604"/>
            <a:ext cx="46682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   </a:t>
            </a:r>
            <a:r>
              <a:rPr lang="ru-RU" sz="2000" dirty="0">
                <a:solidFill>
                  <a:srgbClr val="FF0000"/>
                </a:solidFill>
              </a:rPr>
              <a:t>Исследовательская деятельность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               «Тонет – плавает»</a:t>
            </a:r>
          </a:p>
        </p:txBody>
      </p:sp>
    </p:spTree>
    <p:extLst>
      <p:ext uri="{BB962C8B-B14F-4D97-AF65-F5344CB8AC3E}">
        <p14:creationId xmlns:p14="http://schemas.microsoft.com/office/powerpoint/2010/main" val="556861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644E0-118F-EC7E-EA88-CC4F6B446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815" y="21182"/>
            <a:ext cx="2712549" cy="377076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7467604-68A7-4444-DE95-4D89AEC64D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82"/>
            <a:ext cx="2760469" cy="36806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C98DD6E-44B4-5B31-77B6-A01CD2273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764" y="0"/>
            <a:ext cx="2555776" cy="37382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18BA3E7-0CAD-E73A-5F5F-AB72CE5033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228" y="3315018"/>
            <a:ext cx="2170307" cy="289227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A80BB5A-3F3F-44C5-A5F0-ACE2A6C59B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5735" y="3878538"/>
            <a:ext cx="2008745" cy="306863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7C721B6-0880-58B5-F8D9-181C290742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512" y="3609481"/>
            <a:ext cx="2440200" cy="325182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D7BDA0C-77E8-209A-7A2E-122F022064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39969"/>
            <a:ext cx="9234356" cy="698714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709F48B-49A0-61A8-9467-EB6D9B3DF6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09802" y="2703926"/>
            <a:ext cx="2020367" cy="199576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C3F3190-5D5E-B5E2-AF92-3F360F2F43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9783" y="5099276"/>
            <a:ext cx="975445" cy="97544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944C25A-D8DC-70A5-EAFE-F8FF995DED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9320" y="2147402"/>
            <a:ext cx="1941346" cy="19413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3C7FEE-B4A3-B351-84D3-9235A9396D1D}"/>
              </a:ext>
            </a:extLst>
          </p:cNvPr>
          <p:cNvSpPr txBox="1"/>
          <p:nvPr/>
        </p:nvSpPr>
        <p:spPr>
          <a:xfrm>
            <a:off x="2760469" y="6158502"/>
            <a:ext cx="461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Исследовательско-творческое событие</a:t>
            </a:r>
          </a:p>
          <a:p>
            <a:r>
              <a:rPr lang="ru-RU" b="1" dirty="0">
                <a:solidFill>
                  <a:srgbClr val="FF0000"/>
                </a:solidFill>
              </a:rPr>
              <a:t>                 «Мыльные пузыри»          </a:t>
            </a:r>
          </a:p>
        </p:txBody>
      </p:sp>
    </p:spTree>
    <p:extLst>
      <p:ext uri="{BB962C8B-B14F-4D97-AF65-F5344CB8AC3E}">
        <p14:creationId xmlns:p14="http://schemas.microsoft.com/office/powerpoint/2010/main" val="1347965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F57B44-70F9-423D-EBCE-1FED6D17C1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102" y="167914"/>
            <a:ext cx="3656152" cy="27421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AF8D61E-9E5C-2DA2-5117-68CA758B1C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" y="0"/>
            <a:ext cx="2408634" cy="36788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B1D683-34D7-295E-E9DC-EBD9FF7758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737" y="32593"/>
            <a:ext cx="2553791" cy="328498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242866F-453B-63CB-39AC-6C61909996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654" y="2910028"/>
            <a:ext cx="4113566" cy="30851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B5B1CC4-E61F-1FAE-6B85-C2B8609CBC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49513" y="3852468"/>
            <a:ext cx="3387731" cy="254079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AA6FAE8-69BB-E478-D335-EDC7F9EDBA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8934" y="-102794"/>
            <a:ext cx="9361867" cy="696079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F171652-D430-FE1E-7F30-C1E4DED30B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75" y="3776717"/>
            <a:ext cx="2003012" cy="29346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21DB55-05BB-6135-B16A-FF990A8FB3D1}"/>
              </a:ext>
            </a:extLst>
          </p:cNvPr>
          <p:cNvSpPr txBox="1"/>
          <p:nvPr/>
        </p:nvSpPr>
        <p:spPr>
          <a:xfrm>
            <a:off x="1941894" y="6215156"/>
            <a:ext cx="498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Исследовательская деятельность «Кораблики»</a:t>
            </a:r>
          </a:p>
        </p:txBody>
      </p:sp>
    </p:spTree>
    <p:extLst>
      <p:ext uri="{BB962C8B-B14F-4D97-AF65-F5344CB8AC3E}">
        <p14:creationId xmlns:p14="http://schemas.microsoft.com/office/powerpoint/2010/main" val="29420168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246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КАРТОТЕКА ПРОГУЛОК</dc:title>
  <dc:creator>Светлана</dc:creator>
  <cp:lastModifiedBy>Евгений Самойлов</cp:lastModifiedBy>
  <cp:revision>36</cp:revision>
  <cp:lastPrinted>2017-10-11T09:45:04Z</cp:lastPrinted>
  <dcterms:created xsi:type="dcterms:W3CDTF">2017-10-11T09:35:20Z</dcterms:created>
  <dcterms:modified xsi:type="dcterms:W3CDTF">2022-09-15T16:35:34Z</dcterms:modified>
</cp:coreProperties>
</file>